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4" r:id="rId3"/>
    <p:sldId id="286" r:id="rId4"/>
    <p:sldId id="282" r:id="rId5"/>
    <p:sldId id="285" r:id="rId6"/>
    <p:sldId id="290" r:id="rId7"/>
    <p:sldId id="287" r:id="rId8"/>
    <p:sldId id="292" r:id="rId9"/>
  </p:sldIdLst>
  <p:sldSz cx="12192000" cy="6858000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F66B37-EE0C-469C-B829-7A51E2C0AA86}">
          <p14:sldIdLst>
            <p14:sldId id="258"/>
            <p14:sldId id="284"/>
            <p14:sldId id="286"/>
            <p14:sldId id="282"/>
            <p14:sldId id="285"/>
            <p14:sldId id="290"/>
          </p14:sldIdLst>
        </p14:section>
        <p14:section name="Untitled Section" id="{E6C6C663-4D2D-426A-858A-1DE261906776}">
          <p14:sldIdLst>
            <p14:sldId id="287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97" d="100"/>
          <a:sy n="97" d="100"/>
        </p:scale>
        <p:origin x="3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ABB7BD34-EA8D-47DC-9235-9EDAFFC58F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66"/>
            <a:ext cx="12187066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EE721E-D886-4007-A622-C11C65A2B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191" y="1187677"/>
            <a:ext cx="5873809" cy="2387600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FC323D-ADD8-49BA-A2B6-6A2C76FEB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191" y="3667352"/>
            <a:ext cx="5873809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1763B4-184A-4405-ADA2-B255997C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67C7A37-A3B8-49B2-AC11-720C4BC9E945}" type="datetimeFigureOut">
              <a:rPr lang="it-IT" smtClean="0"/>
              <a:pPr/>
              <a:t>09/07/2026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2C6FDF-8832-4C98-9162-40617821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24C37C-CF40-4C5C-B0A1-F3FC9F0E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527920-4C0B-43AD-866A-88C6CBA03639}" type="slidenum">
              <a:rPr lang="it-IT" smtClean="0"/>
              <a:pPr/>
              <a:t>‹#›</a:t>
            </a:fld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2977E5F-2CB6-4D36-87DA-B79A666572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28" y="-116091"/>
            <a:ext cx="5343919" cy="305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93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51E42FD3-3742-46EB-8C4D-A18602634C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949507E-162E-49A6-B8C1-92467599E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383" y="2366963"/>
            <a:ext cx="6237065" cy="2852737"/>
          </a:xfrm>
        </p:spPr>
        <p:txBody>
          <a:bodyPr anchor="b">
            <a:noAutofit/>
          </a:bodyPr>
          <a:lstStyle>
            <a:lvl1pPr>
              <a:defRPr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AC042D-BC05-4E4C-AF58-425D7F72C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6735" y="5554767"/>
            <a:ext cx="6237065" cy="6032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EF5AEC-772E-4600-9C4B-E23EE1E8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67C7A37-A3B8-49B2-AC11-720C4BC9E945}" type="datetimeFigureOut">
              <a:rPr lang="it-IT" smtClean="0"/>
              <a:pPr/>
              <a:t>09/07/2026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36877-1BBF-4085-963D-DC8BEC35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49E9CC-CDE6-4140-944E-C7836B1C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527920-4C0B-43AD-866A-88C6CBA03639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683DE44-981A-4A7E-858B-0A90D11DAF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053" y="41381"/>
            <a:ext cx="3704468" cy="212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7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92105622-A72D-4D37-A4B0-7D98EFCF30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096F70F-7CDD-4FEE-87F3-07F4D4A7D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972514" cy="1325563"/>
          </a:xfrm>
        </p:spPr>
        <p:txBody>
          <a:bodyPr>
            <a:normAutofit/>
          </a:bodyPr>
          <a:lstStyle>
            <a:lvl1pPr>
              <a:defRPr sz="4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B3A6EA-1A65-4A30-874F-A662F8DE4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F9D8DD-08A6-47B2-86DD-9DC833155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67C7A37-A3B8-49B2-AC11-720C4BC9E945}" type="datetimeFigureOut">
              <a:rPr lang="it-IT" smtClean="0"/>
              <a:pPr/>
              <a:t>09/07/2026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9ED4A4-D9FA-4F41-938A-95D90C16B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597ADE-0D96-4EA0-B3C3-D1331598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527920-4C0B-43AD-866A-88C6CBA03639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2BA87E7-8390-4D24-8601-CCCF1F307B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053" y="41381"/>
            <a:ext cx="3704468" cy="212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7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CBDD3F3-498E-46F8-9A2C-23E97D7E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67C7A37-A3B8-49B2-AC11-720C4BC9E945}" type="datetimeFigureOut">
              <a:rPr lang="it-IT" smtClean="0"/>
              <a:pPr/>
              <a:t>09/07/2026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B18460-2184-4893-B511-A78D803B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94182E-F57D-4FCE-A8AF-3B03CCE6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527920-4C0B-43AD-866A-88C6CBA03639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08EA5E69-80AE-4506-8C30-BBBCBDCEB9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90447" y="4657351"/>
            <a:ext cx="6611106" cy="121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400" i="0">
                <a:solidFill>
                  <a:srgbClr val="5456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52E1CAC-B96C-415A-BB8A-5D996E98E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r="29937"/>
          <a:stretch/>
        </p:blipFill>
        <p:spPr>
          <a:xfrm>
            <a:off x="3248891" y="35541"/>
            <a:ext cx="5694219" cy="52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C0F2FC7-183A-4DB3-A918-D1A065331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14CAED-F6A8-48F7-9787-972894E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8F7E23-CC75-493D-B184-D03D1E0614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C7A37-A3B8-49B2-AC11-720C4BC9E945}" type="datetimeFigureOut">
              <a:rPr lang="it-IT" smtClean="0"/>
              <a:t>09/07/2026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DA85A8-EEA2-48A1-93E1-232D47B44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E20A6D-DF50-462E-B3F2-37008D2C7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27920-4C0B-43AD-866A-88C6CBA036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379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aire.co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1FF7B75-0223-4720-8202-A9CAA33B9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Welcome to the</a:t>
            </a:r>
            <a:br>
              <a:rPr lang="it-IT" dirty="0"/>
            </a:br>
            <a:r>
              <a:rPr lang="it-IT" dirty="0"/>
              <a:t>18th International Conference</a:t>
            </a:r>
            <a:br>
              <a:rPr lang="it-IT" dirty="0"/>
            </a:br>
            <a:r>
              <a:rPr lang="it-IT" dirty="0"/>
              <a:t>on </a:t>
            </a:r>
            <a:r>
              <a:rPr lang="it-IT" dirty="0" err="1"/>
              <a:t>Reversible</a:t>
            </a:r>
            <a:r>
              <a:rPr lang="it-IT" dirty="0"/>
              <a:t> </a:t>
            </a:r>
            <a:r>
              <a:rPr lang="it-IT" dirty="0" err="1"/>
              <a:t>Computation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F52E87-B35D-4D6A-A47A-01B85CEE8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555492-9908-DAD6-025C-BFCD04AC782A}"/>
              </a:ext>
            </a:extLst>
          </p:cNvPr>
          <p:cNvSpPr txBox="1"/>
          <p:nvPr/>
        </p:nvSpPr>
        <p:spPr>
          <a:xfrm>
            <a:off x="5116735" y="5554767"/>
            <a:ext cx="337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50000"/>
                  </a:schemeClr>
                </a:solidFill>
              </a:rPr>
              <a:t>Clément Aubert &amp; Luca Roversi</a:t>
            </a:r>
          </a:p>
        </p:txBody>
      </p:sp>
    </p:spTree>
    <p:extLst>
      <p:ext uri="{BB962C8B-B14F-4D97-AF65-F5344CB8AC3E}">
        <p14:creationId xmlns:p14="http://schemas.microsoft.com/office/powerpoint/2010/main" val="2427700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C1ADC-5A51-75B6-A230-8E3280E9F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`7 minutes’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96C54-5476-9CE5-DCAA-6D906951A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Organization</a:t>
            </a:r>
          </a:p>
          <a:p>
            <a:r>
              <a:rPr lang="en-US" dirty="0"/>
              <a:t>Today’s program (overview)</a:t>
            </a:r>
          </a:p>
        </p:txBody>
      </p:sp>
    </p:spTree>
    <p:extLst>
      <p:ext uri="{BB962C8B-B14F-4D97-AF65-F5344CB8AC3E}">
        <p14:creationId xmlns:p14="http://schemas.microsoft.com/office/powerpoint/2010/main" val="2333883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78B07-515A-2244-FF2D-E3B563B26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Organization: the </a:t>
            </a:r>
            <a:r>
              <a:rPr lang="it-IT" dirty="0" err="1"/>
              <a:t>locals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A6049C-02DF-B8C0-1EFC-953C2DA53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9" t="21954" r="16008" b="32985"/>
          <a:stretch>
            <a:fillRect/>
          </a:stretch>
        </p:blipFill>
        <p:spPr>
          <a:xfrm>
            <a:off x="2454252" y="2563018"/>
            <a:ext cx="1629805" cy="202095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757C168-398A-1FD9-FDC9-6B74D4585D9C}"/>
              </a:ext>
            </a:extLst>
          </p:cNvPr>
          <p:cNvGrpSpPr/>
          <p:nvPr/>
        </p:nvGrpSpPr>
        <p:grpSpPr>
          <a:xfrm>
            <a:off x="4701205" y="2563018"/>
            <a:ext cx="1629804" cy="2605731"/>
            <a:chOff x="3730905" y="2149310"/>
            <a:chExt cx="1629804" cy="260573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221321-8B47-FBD3-84E4-6484D999C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39" t="-960" r="25898" b="41487"/>
            <a:stretch>
              <a:fillRect/>
            </a:stretch>
          </p:blipFill>
          <p:spPr>
            <a:xfrm>
              <a:off x="3730905" y="2149310"/>
              <a:ext cx="1629804" cy="202095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92EBEE-E223-1736-7389-97B613234511}"/>
                </a:ext>
              </a:extLst>
            </p:cNvPr>
            <p:cNvSpPr txBox="1"/>
            <p:nvPr/>
          </p:nvSpPr>
          <p:spPr>
            <a:xfrm>
              <a:off x="3938910" y="4170266"/>
              <a:ext cx="121379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Mario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02CF8F-FC21-2C04-8C97-11A93243E160}"/>
              </a:ext>
            </a:extLst>
          </p:cNvPr>
          <p:cNvGrpSpPr/>
          <p:nvPr/>
        </p:nvGrpSpPr>
        <p:grpSpPr>
          <a:xfrm>
            <a:off x="6995863" y="2563018"/>
            <a:ext cx="1574277" cy="2605731"/>
            <a:chOff x="6188159" y="2149309"/>
            <a:chExt cx="1574277" cy="260573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542576-91FD-49BB-D329-DFA742AE3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74" r="26126" b="41859"/>
            <a:stretch>
              <a:fillRect/>
            </a:stretch>
          </p:blipFill>
          <p:spPr>
            <a:xfrm>
              <a:off x="6188159" y="2149309"/>
              <a:ext cx="1574277" cy="2020957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6DFE72-E2CE-C1F7-65D4-55009C55D50D}"/>
                </a:ext>
              </a:extLst>
            </p:cNvPr>
            <p:cNvSpPr txBox="1"/>
            <p:nvPr/>
          </p:nvSpPr>
          <p:spPr>
            <a:xfrm>
              <a:off x="6252567" y="4170265"/>
              <a:ext cx="14454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Matteo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EE7A24B-CCAD-1DD3-3AA6-D9D5442DEDEE}"/>
              </a:ext>
            </a:extLst>
          </p:cNvPr>
          <p:cNvSpPr txBox="1"/>
          <p:nvPr/>
        </p:nvSpPr>
        <p:spPr>
          <a:xfrm>
            <a:off x="2501957" y="4583975"/>
            <a:ext cx="15343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Doriana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37A9D1-3F77-5527-3CFC-450EA82D002B}"/>
              </a:ext>
            </a:extLst>
          </p:cNvPr>
          <p:cNvGrpSpPr/>
          <p:nvPr/>
        </p:nvGrpSpPr>
        <p:grpSpPr>
          <a:xfrm>
            <a:off x="9234993" y="2599966"/>
            <a:ext cx="1325747" cy="2568783"/>
            <a:chOff x="8860531" y="3358965"/>
            <a:chExt cx="1325747" cy="256878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D52E30C-76F1-7D57-A86B-6E7542C20549}"/>
                </a:ext>
              </a:extLst>
            </p:cNvPr>
            <p:cNvSpPr txBox="1"/>
            <p:nvPr/>
          </p:nvSpPr>
          <p:spPr>
            <a:xfrm>
              <a:off x="9049173" y="5342973"/>
              <a:ext cx="9484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Luca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1D12D11-5A49-1B1B-400B-96F623374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0531" y="3358965"/>
              <a:ext cx="1325747" cy="20209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7887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A4DD7-BE6C-5394-01D0-C3CFAFA75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122FE0-FE7B-8005-36D7-1EB21EE04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Organization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4F5EC8-FB0C-5B7D-0FA8-1A18410BF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0272" y="2018988"/>
            <a:ext cx="6683603" cy="4351338"/>
          </a:xfrm>
        </p:spPr>
        <p:txBody>
          <a:bodyPr>
            <a:normAutofit lnSpcReduction="10000"/>
          </a:bodyPr>
          <a:lstStyle/>
          <a:p>
            <a:pPr lvl="1"/>
            <a:r>
              <a:rPr lang="it-IT" dirty="0"/>
              <a:t>WIFI</a:t>
            </a:r>
          </a:p>
          <a:p>
            <a:pPr lvl="2"/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works for </a:t>
            </a:r>
            <a:r>
              <a:rPr lang="it-IT" dirty="0" err="1"/>
              <a:t>you</a:t>
            </a:r>
            <a:r>
              <a:rPr lang="it-IT" dirty="0"/>
              <a:t>: </a:t>
            </a:r>
            <a:r>
              <a:rPr lang="it-IT" dirty="0" err="1"/>
              <a:t>Eduroam</a:t>
            </a:r>
            <a:endParaRPr lang="it-IT" dirty="0"/>
          </a:p>
          <a:p>
            <a:pPr lvl="2"/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, </a:t>
            </a:r>
            <a:r>
              <a:rPr lang="it-IT" dirty="0" err="1"/>
              <a:t>please</a:t>
            </a:r>
            <a:r>
              <a:rPr lang="it-IT" dirty="0"/>
              <a:t>, </a:t>
            </a:r>
            <a:r>
              <a:rPr lang="it-IT" dirty="0" err="1"/>
              <a:t>ask</a:t>
            </a:r>
            <a:r>
              <a:rPr lang="it-IT" dirty="0"/>
              <a:t> me</a:t>
            </a:r>
          </a:p>
          <a:p>
            <a:pPr lvl="1"/>
            <a:r>
              <a:rPr lang="it-IT" dirty="0"/>
              <a:t>Power supply</a:t>
            </a:r>
          </a:p>
          <a:p>
            <a:pPr lvl="2"/>
            <a:r>
              <a:rPr lang="it-IT" dirty="0"/>
              <a:t>On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left</a:t>
            </a:r>
            <a:r>
              <a:rPr lang="it-IT" dirty="0"/>
              <a:t> side</a:t>
            </a:r>
          </a:p>
          <a:p>
            <a:pPr lvl="1"/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room </a:t>
            </a:r>
            <a:r>
              <a:rPr lang="en-US" dirty="0"/>
              <a:t>“</a:t>
            </a:r>
            <a:r>
              <a:rPr lang="it-IT" dirty="0"/>
              <a:t>De Filippi</a:t>
            </a:r>
            <a:r>
              <a:rPr lang="en-US" dirty="0"/>
              <a:t>”</a:t>
            </a:r>
          </a:p>
          <a:p>
            <a:pPr lvl="2"/>
            <a:r>
              <a:rPr lang="it-IT" dirty="0"/>
              <a:t>Always open, with some </a:t>
            </a:r>
            <a:r>
              <a:rPr lang="it-IT" dirty="0" err="1"/>
              <a:t>local</a:t>
            </a:r>
            <a:r>
              <a:rPr lang="it-IT" dirty="0"/>
              <a:t> inside  </a:t>
            </a:r>
            <a:endParaRPr lang="en-US" dirty="0"/>
          </a:p>
          <a:p>
            <a:pPr lvl="1"/>
            <a:r>
              <a:rPr lang="it-IT" dirty="0"/>
              <a:t>Room </a:t>
            </a:r>
            <a:r>
              <a:rPr lang="en-US" dirty="0"/>
              <a:t>“</a:t>
            </a:r>
            <a:r>
              <a:rPr lang="it-IT" dirty="0"/>
              <a:t>Aula B</a:t>
            </a:r>
            <a:r>
              <a:rPr lang="en-US" dirty="0"/>
              <a:t>”</a:t>
            </a:r>
            <a:endParaRPr lang="it-IT" dirty="0"/>
          </a:p>
          <a:p>
            <a:pPr lvl="2"/>
            <a:r>
              <a:rPr lang="it-IT" dirty="0"/>
              <a:t>Work room,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all</a:t>
            </a:r>
            <a:endParaRPr lang="it-IT" dirty="0"/>
          </a:p>
          <a:p>
            <a:pPr lvl="2"/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locked</a:t>
            </a:r>
            <a:r>
              <a:rPr lang="it-IT" dirty="0"/>
              <a:t>, </a:t>
            </a:r>
            <a:r>
              <a:rPr lang="it-IT" dirty="0" err="1"/>
              <a:t>ask</a:t>
            </a:r>
            <a:r>
              <a:rPr lang="it-IT" dirty="0"/>
              <a:t> the keys to a </a:t>
            </a:r>
            <a:r>
              <a:rPr lang="it-IT" dirty="0" err="1"/>
              <a:t>local</a:t>
            </a:r>
            <a:endParaRPr lang="it-IT" dirty="0"/>
          </a:p>
          <a:p>
            <a:pPr lvl="1"/>
            <a:r>
              <a:rPr lang="it-IT" dirty="0" err="1"/>
              <a:t>Cofee</a:t>
            </a:r>
            <a:r>
              <a:rPr lang="it-IT" dirty="0"/>
              <a:t>-breaks/Lunches</a:t>
            </a:r>
          </a:p>
          <a:p>
            <a:pPr lvl="2"/>
            <a:r>
              <a:rPr lang="it-IT" dirty="0"/>
              <a:t>1° </a:t>
            </a:r>
            <a:r>
              <a:rPr lang="it-IT" dirty="0" err="1"/>
              <a:t>floor</a:t>
            </a:r>
            <a:r>
              <a:rPr lang="it-IT" dirty="0"/>
              <a:t> (</a:t>
            </a:r>
            <a:r>
              <a:rPr lang="it-IT" dirty="0" err="1"/>
              <a:t>stairs</a:t>
            </a:r>
            <a:r>
              <a:rPr lang="it-IT" dirty="0"/>
              <a:t>/lift)</a:t>
            </a:r>
          </a:p>
          <a:p>
            <a:pPr lvl="2"/>
            <a:r>
              <a:rPr lang="it-IT" dirty="0"/>
              <a:t>Follow a </a:t>
            </a:r>
            <a:r>
              <a:rPr lang="it-IT" dirty="0" err="1"/>
              <a:t>local</a:t>
            </a:r>
            <a:r>
              <a:rPr lang="it-IT" dirty="0"/>
              <a:t> or the </a:t>
            </a:r>
            <a:r>
              <a:rPr lang="it-IT" dirty="0" err="1"/>
              <a:t>indications</a:t>
            </a:r>
            <a:endParaRPr lang="it-IT" dirty="0"/>
          </a:p>
          <a:p>
            <a:pPr lvl="2"/>
            <a:endParaRPr lang="it-IT" dirty="0"/>
          </a:p>
          <a:p>
            <a:pPr lvl="2"/>
            <a:endParaRPr lang="it-IT" dirty="0"/>
          </a:p>
          <a:p>
            <a:pPr lvl="2"/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lvl="2"/>
            <a:endParaRPr lang="it-IT" dirty="0"/>
          </a:p>
          <a:p>
            <a:pPr marL="914400" lvl="2" indent="0">
              <a:buNone/>
            </a:pPr>
            <a:endParaRPr lang="it-IT" dirty="0"/>
          </a:p>
          <a:p>
            <a:pPr marL="914400" lvl="2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2881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09257-685C-80EC-74BA-6A07E3BA4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5494F3-63D9-FF25-5750-B5BB24D71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program (overview)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B9DA8C-E19C-942C-C055-6D9F3B566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672" y="2141537"/>
            <a:ext cx="9403610" cy="4351338"/>
          </a:xfrm>
        </p:spPr>
        <p:txBody>
          <a:bodyPr>
            <a:normAutofit/>
          </a:bodyPr>
          <a:lstStyle/>
          <a:p>
            <a:pPr lvl="1"/>
            <a:r>
              <a:rPr lang="it-IT" i="1" dirty="0"/>
              <a:t>Sessions’ </a:t>
            </a:r>
            <a:r>
              <a:rPr lang="it-IT" i="1" dirty="0" err="1"/>
              <a:t>chairs</a:t>
            </a:r>
            <a:r>
              <a:rPr lang="it-IT" i="1" dirty="0"/>
              <a:t> </a:t>
            </a:r>
            <a:r>
              <a:rPr lang="it-IT" i="1" dirty="0" err="1"/>
              <a:t>wanted</a:t>
            </a:r>
            <a:endParaRPr lang="it-IT" i="1" dirty="0"/>
          </a:p>
          <a:p>
            <a:pPr lvl="1"/>
            <a:r>
              <a:rPr lang="en-US" i="1" dirty="0"/>
              <a:t>Do you present today? Please, make a test before the talk</a:t>
            </a:r>
          </a:p>
          <a:p>
            <a:pPr lvl="1"/>
            <a:r>
              <a:rPr lang="it-IT" dirty="0"/>
              <a:t>Hannah </a:t>
            </a:r>
            <a:r>
              <a:rPr lang="it-IT" dirty="0" err="1"/>
              <a:t>Earley’s</a:t>
            </a:r>
            <a:r>
              <a:rPr lang="it-IT" dirty="0"/>
              <a:t> talk </a:t>
            </a:r>
            <a:r>
              <a:rPr lang="it-IT" dirty="0" err="1"/>
              <a:t>is</a:t>
            </a:r>
            <a:r>
              <a:rPr lang="it-IT" dirty="0"/>
              <a:t> on-line</a:t>
            </a:r>
          </a:p>
          <a:p>
            <a:pPr lvl="1"/>
            <a:r>
              <a:rPr lang="it-IT" dirty="0"/>
              <a:t>First talk of the first </a:t>
            </a:r>
            <a:r>
              <a:rPr lang="it-IT" dirty="0" err="1"/>
              <a:t>section</a:t>
            </a:r>
            <a:r>
              <a:rPr lang="it-IT" dirty="0"/>
              <a:t> (</a:t>
            </a:r>
            <a:r>
              <a:rPr lang="it-IT" i="1" u="sng" dirty="0"/>
              <a:t>Christine Li</a:t>
            </a:r>
            <a:r>
              <a:rPr lang="it-IT" dirty="0"/>
              <a:t>, Lia Yeh)</a:t>
            </a:r>
          </a:p>
          <a:p>
            <a:pPr lvl="2"/>
            <a:r>
              <a:rPr lang="it-IT" dirty="0"/>
              <a:t>Video </a:t>
            </a:r>
            <a:r>
              <a:rPr lang="it-IT" dirty="0" err="1"/>
              <a:t>recorded</a:t>
            </a:r>
            <a:endParaRPr lang="it-IT" dirty="0"/>
          </a:p>
          <a:p>
            <a:pPr lvl="1"/>
            <a:r>
              <a:rPr lang="it-IT" dirty="0"/>
              <a:t>All </a:t>
            </a:r>
            <a:r>
              <a:rPr lang="it-IT" dirty="0" err="1"/>
              <a:t>remaining</a:t>
            </a:r>
            <a:r>
              <a:rPr lang="it-IT" dirty="0"/>
              <a:t> talks are on-site</a:t>
            </a:r>
          </a:p>
          <a:p>
            <a:pPr lvl="1"/>
            <a:r>
              <a:rPr lang="it-IT" dirty="0"/>
              <a:t>Last talk </a:t>
            </a:r>
            <a:r>
              <a:rPr lang="it-IT" dirty="0" err="1"/>
              <a:t>should</a:t>
            </a:r>
            <a:r>
              <a:rPr lang="it-IT" dirty="0"/>
              <a:t> terminate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17:30</a:t>
            </a:r>
          </a:p>
          <a:p>
            <a:pPr lvl="1"/>
            <a:r>
              <a:rPr lang="it-IT" dirty="0"/>
              <a:t>Social </a:t>
            </a:r>
            <a:r>
              <a:rPr lang="it-IT" dirty="0" err="1"/>
              <a:t>dinner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19:45</a:t>
            </a:r>
          </a:p>
          <a:p>
            <a:pPr lvl="2"/>
            <a:r>
              <a:rPr lang="it-IT" dirty="0" err="1"/>
              <a:t>Restaurant</a:t>
            </a:r>
            <a:r>
              <a:rPr lang="it-IT" dirty="0"/>
              <a:t> «La Via del Sale» </a:t>
            </a:r>
            <a:r>
              <a:rPr lang="it-IT" dirty="0" err="1"/>
              <a:t>quite</a:t>
            </a:r>
            <a:r>
              <a:rPr lang="it-IT" dirty="0"/>
              <a:t> close to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department</a:t>
            </a:r>
            <a:endParaRPr lang="it-IT" dirty="0"/>
          </a:p>
          <a:p>
            <a:pPr lvl="1"/>
            <a:endParaRPr lang="it-IT" dirty="0"/>
          </a:p>
          <a:p>
            <a:pPr lvl="2"/>
            <a:endParaRPr lang="it-IT" dirty="0"/>
          </a:p>
          <a:p>
            <a:pPr lvl="2"/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lvl="2"/>
            <a:endParaRPr lang="it-IT" dirty="0"/>
          </a:p>
          <a:p>
            <a:pPr marL="914400" lvl="2" indent="0">
              <a:buNone/>
            </a:pPr>
            <a:endParaRPr lang="it-IT" dirty="0"/>
          </a:p>
          <a:p>
            <a:pPr marL="914400" lvl="2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6796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8BF65-CB9B-EE82-FB1B-DB22BEFEB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Hannah Earley, invited speaker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332C2E-4CFD-11B9-9163-4A0C6C351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26" b="20612"/>
          <a:stretch>
            <a:fillRect/>
          </a:stretch>
        </p:blipFill>
        <p:spPr>
          <a:xfrm>
            <a:off x="904464" y="2159544"/>
            <a:ext cx="1905295" cy="20269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4FF45-C4B0-85DD-90B4-13A213596E49}"/>
              </a:ext>
            </a:extLst>
          </p:cNvPr>
          <p:cNvSpPr txBox="1"/>
          <p:nvPr/>
        </p:nvSpPr>
        <p:spPr>
          <a:xfrm>
            <a:off x="3065031" y="2159544"/>
            <a:ext cx="2327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Essential Bio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39ED59-000B-6DFD-C1F8-D010A11F256F}"/>
              </a:ext>
            </a:extLst>
          </p:cNvPr>
          <p:cNvSpPr txBox="1"/>
          <p:nvPr/>
        </p:nvSpPr>
        <p:spPr>
          <a:xfrm>
            <a:off x="3065031" y="2902865"/>
            <a:ext cx="89377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Co-founder and Chief Technology Officer of </a:t>
            </a:r>
            <a:r>
              <a:rPr lang="en-US" dirty="0">
                <a:hlinkClick r:id="rId3"/>
              </a:rPr>
              <a:t>Vaire Computing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</a:t>
            </a:r>
            <a:r>
              <a:rPr lang="en-US" dirty="0">
                <a:hlinkClick r:id="rId3"/>
              </a:rPr>
              <a:t>Vaire Computing</a:t>
            </a:r>
            <a:r>
              <a:rPr lang="en-US" dirty="0"/>
              <a:t>, she leads the development of reversible computing architectures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PhD in Applied Mathematics and Theoretical Physics University of Cambridge, focused 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mathematical foundations of computation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physics-informed models of logic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678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C46FA-1503-B264-1ABA-A9EE4E676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BB37208-2B85-3D23-7188-8B5509DAA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Enjoy</a:t>
            </a:r>
            <a:r>
              <a:rPr lang="it-IT" dirty="0"/>
              <a:t> the conference!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FFD6D29-5695-E8C4-5292-9CE826B3D6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750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A8254-12CC-BD73-0944-13551CD4F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Restaurant</a:t>
            </a:r>
            <a:r>
              <a:rPr lang="en-US" dirty="0"/>
              <a:t> </a:t>
            </a:r>
            <a:r>
              <a:rPr lang="en-US"/>
              <a:t>at around 20:00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36018-18BA-366F-68E0-C51C3D698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     </a:t>
            </a:r>
          </a:p>
          <a:p>
            <a:pPr marL="0" indent="0">
              <a:buNone/>
            </a:pPr>
            <a:r>
              <a:rPr lang="en-US" b="1" dirty="0"/>
              <a:t>       “La Via del Sale”</a:t>
            </a:r>
          </a:p>
          <a:p>
            <a:pPr marL="0" indent="0">
              <a:buNone/>
            </a:pPr>
            <a:r>
              <a:rPr lang="en-US" b="1" dirty="0"/>
              <a:t>       Via San Francesco da Paola,  2 </a:t>
            </a:r>
          </a:p>
          <a:p>
            <a:pPr marL="0" indent="0">
              <a:buNone/>
            </a:pPr>
            <a:r>
              <a:rPr lang="en-US" b="1" dirty="0"/>
              <a:t>       (400m from here)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E57EA2-FD41-0CA0-10A4-893D4DE23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13" y="2093435"/>
            <a:ext cx="3241187" cy="421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313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3194</TotalTime>
  <Words>259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Tema di Office</vt:lpstr>
      <vt:lpstr>Welcome to the 18th International Conference on Reversible Computation</vt:lpstr>
      <vt:lpstr>`7 minutes’ introduction</vt:lpstr>
      <vt:lpstr>Organization: the locals</vt:lpstr>
      <vt:lpstr>Organization</vt:lpstr>
      <vt:lpstr>Today’s program (overview)</vt:lpstr>
      <vt:lpstr>Hannah Earley, invited speaker </vt:lpstr>
      <vt:lpstr>Enjoy the conference!</vt:lpstr>
      <vt:lpstr>Restaurant at around 20:00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Stefania Stecca</dc:creator>
  <cp:lastModifiedBy>Luca Roversi</cp:lastModifiedBy>
  <cp:revision>115</cp:revision>
  <cp:lastPrinted>2026-06-29T15:54:30Z</cp:lastPrinted>
  <dcterms:created xsi:type="dcterms:W3CDTF">2023-01-09T16:45:04Z</dcterms:created>
  <dcterms:modified xsi:type="dcterms:W3CDTF">2026-07-09T15:14:55Z</dcterms:modified>
</cp:coreProperties>
</file>