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1" r:id="rId3"/>
    <p:sldId id="292" r:id="rId4"/>
    <p:sldId id="290" r:id="rId5"/>
  </p:sldIdLst>
  <p:sldSz cx="12192000" cy="6858000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F66B37-EE0C-469C-B829-7A51E2C0AA86}">
          <p14:sldIdLst>
            <p14:sldId id="258"/>
            <p14:sldId id="291"/>
            <p14:sldId id="292"/>
            <p14:sldId id="290"/>
          </p14:sldIdLst>
        </p14:section>
        <p14:section name="Untitled Section" id="{E6C6C663-4D2D-426A-858A-1DE26190677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97" d="100"/>
          <a:sy n="97" d="100"/>
        </p:scale>
        <p:origin x="3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ABB7BD34-EA8D-47DC-9235-9EDAFFC58F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66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EE721E-D886-4007-A622-C11C65A2B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191" y="1187677"/>
            <a:ext cx="5873809" cy="2387600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FC323D-ADD8-49BA-A2B6-6A2C76FEB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191" y="3667352"/>
            <a:ext cx="587380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1763B4-184A-4405-ADA2-B255997C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10/07/2026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2C6FDF-8832-4C98-9162-4061782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24C37C-CF40-4C5C-B0A1-F3FC9F0E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2977E5F-2CB6-4D36-87DA-B79A666572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28" y="-116091"/>
            <a:ext cx="5343919" cy="305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9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51E42FD3-3742-46EB-8C4D-A18602634C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949507E-162E-49A6-B8C1-92467599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83" y="2366963"/>
            <a:ext cx="6237065" cy="2852737"/>
          </a:xfrm>
        </p:spPr>
        <p:txBody>
          <a:bodyPr anchor="b">
            <a:noAutofit/>
          </a:bodyPr>
          <a:lstStyle>
            <a:lvl1pPr>
              <a:defRPr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AC042D-BC05-4E4C-AF58-425D7F72C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735" y="5554767"/>
            <a:ext cx="6237065" cy="6032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EF5AEC-772E-4600-9C4B-E23EE1E8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10/07/2026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36877-1BBF-4085-963D-DC8BEC35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49E9CC-CDE6-4140-944E-C7836B1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683DE44-981A-4A7E-858B-0A90D11DAF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053" y="41381"/>
            <a:ext cx="3704468" cy="212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7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92105622-A72D-4D37-A4B0-7D98EFCF30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096F70F-7CDD-4FEE-87F3-07F4D4A7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72514" cy="1325563"/>
          </a:xfrm>
        </p:spPr>
        <p:txBody>
          <a:bodyPr>
            <a:normAutofit/>
          </a:bodyPr>
          <a:lstStyle>
            <a:lvl1pPr>
              <a:defRPr sz="4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B3A6EA-1A65-4A30-874F-A662F8DE4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F9D8DD-08A6-47B2-86DD-9DC833155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10/07/2026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9ED4A4-D9FA-4F41-938A-95D90C16B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597ADE-0D96-4EA0-B3C3-D1331598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2BA87E7-8390-4D24-8601-CCCF1F307B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053" y="41381"/>
            <a:ext cx="3704468" cy="212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7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CBDD3F3-498E-46F8-9A2C-23E97D7E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67C7A37-A3B8-49B2-AC11-720C4BC9E945}" type="datetimeFigureOut">
              <a:rPr lang="it-IT" smtClean="0"/>
              <a:pPr/>
              <a:t>10/07/2026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B18460-2184-4893-B511-A78D803B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94182E-F57D-4FCE-A8AF-3B03CCE6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527920-4C0B-43AD-866A-88C6CBA03639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08EA5E69-80AE-4506-8C30-BBBCBDCEB9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90447" y="4657351"/>
            <a:ext cx="6611106" cy="121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 i="0">
                <a:solidFill>
                  <a:srgbClr val="5456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52E1CAC-B96C-415A-BB8A-5D996E98E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r="29937"/>
          <a:stretch/>
        </p:blipFill>
        <p:spPr>
          <a:xfrm>
            <a:off x="3248891" y="35541"/>
            <a:ext cx="5694219" cy="52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C0F2FC7-183A-4DB3-A918-D1A065331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14CAED-F6A8-48F7-9787-972894E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8F7E23-CC75-493D-B184-D03D1E061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C7A37-A3B8-49B2-AC11-720C4BC9E945}" type="datetimeFigureOut">
              <a:rPr lang="it-IT" smtClean="0"/>
              <a:t>10/07/2026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DA85A8-EEA2-48A1-93E1-232D47B44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E20A6D-DF50-462E-B3F2-37008D2C7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27920-4C0B-43AD-866A-88C6CBA036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79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1FF7B75-0223-4720-8202-A9CAA33B9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18th </a:t>
            </a:r>
            <a:r>
              <a:rPr lang="it-IT" dirty="0"/>
              <a:t>International Conference</a:t>
            </a:r>
            <a:br>
              <a:rPr lang="it-IT" dirty="0"/>
            </a:br>
            <a:r>
              <a:rPr lang="it-IT" dirty="0"/>
              <a:t>on </a:t>
            </a:r>
            <a:r>
              <a:rPr lang="it-IT" dirty="0" err="1"/>
              <a:t>Reversible</a:t>
            </a:r>
            <a:r>
              <a:rPr lang="it-IT" dirty="0"/>
              <a:t> </a:t>
            </a:r>
            <a:r>
              <a:rPr lang="it-IT" dirty="0" err="1"/>
              <a:t>Computation</a:t>
            </a:r>
            <a:br>
              <a:rPr lang="it-IT" dirty="0"/>
            </a:br>
            <a:br>
              <a:rPr lang="it-IT" dirty="0"/>
            </a:br>
            <a:r>
              <a:rPr lang="it-IT" i="1" dirty="0"/>
              <a:t>Second Day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F52E87-B35D-4D6A-A47A-01B85CEE8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555492-9908-DAD6-025C-BFCD04AC782A}"/>
              </a:ext>
            </a:extLst>
          </p:cNvPr>
          <p:cNvSpPr txBox="1"/>
          <p:nvPr/>
        </p:nvSpPr>
        <p:spPr>
          <a:xfrm>
            <a:off x="5116735" y="5554767"/>
            <a:ext cx="337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</a:rPr>
              <a:t>Clément Aubert &amp; Luca Roversi</a:t>
            </a:r>
          </a:p>
        </p:txBody>
      </p:sp>
    </p:spTree>
    <p:extLst>
      <p:ext uri="{BB962C8B-B14F-4D97-AF65-F5344CB8AC3E}">
        <p14:creationId xmlns:p14="http://schemas.microsoft.com/office/powerpoint/2010/main" val="242770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D1D1-220F-A22D-B170-ADEAFFD22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35EC0F-C2E8-D5D9-9A77-56926ED57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program (overview)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871A6A-12C2-6CCC-2EEB-E61313327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147" y="1876394"/>
            <a:ext cx="9403610" cy="4351338"/>
          </a:xfrm>
        </p:spPr>
        <p:txBody>
          <a:bodyPr>
            <a:normAutofit fontScale="92500" lnSpcReduction="10000"/>
          </a:bodyPr>
          <a:lstStyle/>
          <a:p>
            <a:pPr lvl="1"/>
            <a:endParaRPr lang="en-US" i="1" dirty="0"/>
          </a:p>
          <a:p>
            <a:pPr lvl="1"/>
            <a:r>
              <a:rPr lang="en-US" i="1" dirty="0"/>
              <a:t>Do you present today? Please, make a test before the talk</a:t>
            </a:r>
          </a:p>
          <a:p>
            <a:pPr lvl="1"/>
            <a:r>
              <a:rPr lang="it-IT" dirty="0"/>
              <a:t>Last talk </a:t>
            </a:r>
            <a:r>
              <a:rPr lang="it-IT" dirty="0" err="1"/>
              <a:t>should</a:t>
            </a:r>
            <a:r>
              <a:rPr lang="it-IT" dirty="0"/>
              <a:t> terminate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16:00</a:t>
            </a:r>
          </a:p>
          <a:p>
            <a:pPr lvl="1"/>
            <a:r>
              <a:rPr lang="it-IT" dirty="0"/>
              <a:t>Then: </a:t>
            </a:r>
          </a:p>
          <a:p>
            <a:pPr lvl="2"/>
            <a:r>
              <a:rPr lang="it-IT" dirty="0"/>
              <a:t>Closing</a:t>
            </a:r>
          </a:p>
          <a:p>
            <a:pPr lvl="2"/>
            <a:r>
              <a:rPr lang="it-IT" dirty="0"/>
              <a:t>Presentation of the </a:t>
            </a:r>
            <a:r>
              <a:rPr lang="it-IT" dirty="0" err="1"/>
              <a:t>next</a:t>
            </a:r>
            <a:r>
              <a:rPr lang="it-IT" dirty="0"/>
              <a:t> </a:t>
            </a:r>
            <a:r>
              <a:rPr lang="it-IT" dirty="0" err="1"/>
              <a:t>edition</a:t>
            </a:r>
            <a:endParaRPr lang="it-IT" dirty="0"/>
          </a:p>
          <a:p>
            <a:pPr lvl="1"/>
            <a:r>
              <a:rPr lang="it-IT" dirty="0"/>
              <a:t>Social event </a:t>
            </a:r>
            <a:r>
              <a:rPr lang="it-IT" dirty="0" err="1"/>
              <a:t>at</a:t>
            </a:r>
            <a:r>
              <a:rPr lang="it-IT" dirty="0"/>
              <a:t> 17:00 after </a:t>
            </a:r>
            <a:r>
              <a:rPr lang="it-IT" dirty="0" err="1"/>
              <a:t>our</a:t>
            </a:r>
            <a:r>
              <a:rPr lang="it-IT" dirty="0"/>
              <a:t> last coffee-break</a:t>
            </a:r>
          </a:p>
          <a:p>
            <a:pPr marL="457200" lvl="1" indent="0" algn="just">
              <a:buNone/>
            </a:pPr>
            <a:r>
              <a:rPr lang="en-US" sz="1800" i="1" dirty="0"/>
              <a:t>	A walk of no more than two hours.</a:t>
            </a:r>
          </a:p>
          <a:p>
            <a:pPr marL="457200" lvl="1" indent="0" algn="just">
              <a:buNone/>
            </a:pPr>
            <a:r>
              <a:rPr lang="en-US" sz="1800" i="1" dirty="0"/>
              <a:t>	Expert guides will lead us through the city center.</a:t>
            </a:r>
          </a:p>
          <a:p>
            <a:pPr marL="457200" lvl="1" indent="0" algn="just">
              <a:buNone/>
            </a:pPr>
            <a:r>
              <a:rPr lang="en-US" sz="1800" i="1" dirty="0"/>
              <a:t>	We will listen to them using radio headsets.</a:t>
            </a:r>
          </a:p>
          <a:p>
            <a:pPr marL="457200" lvl="1" indent="0" algn="just">
              <a:buNone/>
            </a:pPr>
            <a:r>
              <a:rPr lang="en-US" sz="1800" i="1" dirty="0"/>
              <a:t>	</a:t>
            </a:r>
            <a:r>
              <a:rPr lang="en-US" sz="1800" b="1" i="1" dirty="0"/>
              <a:t>Departure</a:t>
            </a:r>
            <a:r>
              <a:rPr lang="en-US" sz="1800" i="1" dirty="0"/>
              <a:t>: entrance hall of this department </a:t>
            </a:r>
            <a:endParaRPr lang="it-IT" sz="1800" i="1" dirty="0"/>
          </a:p>
          <a:p>
            <a:pPr marL="457200" lvl="1" indent="0" algn="just">
              <a:buNone/>
            </a:pPr>
            <a:r>
              <a:rPr lang="en-US" sz="1800" b="1" i="1" dirty="0"/>
              <a:t>	</a:t>
            </a:r>
          </a:p>
          <a:p>
            <a:pPr marL="457200" lvl="1" indent="0" algn="ctr">
              <a:buNone/>
            </a:pPr>
            <a:r>
              <a:rPr lang="en-US" sz="1800" b="1" i="1" dirty="0"/>
              <a:t>Please</a:t>
            </a:r>
            <a:r>
              <a:rPr lang="en-US" sz="1800" i="1" dirty="0"/>
              <a:t> </a:t>
            </a:r>
            <a:r>
              <a:rPr lang="en-US" sz="1800" b="1" i="1" dirty="0"/>
              <a:t>return the headsets </a:t>
            </a:r>
          </a:p>
          <a:p>
            <a:pPr marL="457200" lvl="1" indent="0" algn="ctr">
              <a:buNone/>
            </a:pPr>
            <a:r>
              <a:rPr lang="en-US" sz="1800" b="1" i="1" dirty="0"/>
              <a:t>even if you decide to leave the walk before it ends.</a:t>
            </a:r>
          </a:p>
          <a:p>
            <a:pPr lvl="1"/>
            <a:endParaRPr lang="it-IT" dirty="0"/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2"/>
            <a:endParaRPr lang="it-IT" dirty="0"/>
          </a:p>
          <a:p>
            <a:pPr marL="914400" lvl="2" indent="0">
              <a:buNone/>
            </a:pPr>
            <a:endParaRPr lang="it-IT" dirty="0"/>
          </a:p>
          <a:p>
            <a:pPr marL="914400" lvl="2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679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1274213-5DED-F437-1423-1E4CE20D4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The Proceedings are available </a:t>
            </a:r>
          </a:p>
          <a:p>
            <a:pPr marL="0" indent="0" algn="ctr">
              <a:buNone/>
            </a:pPr>
            <a:r>
              <a:rPr lang="en-US" b="1" dirty="0"/>
              <a:t>on the conference website</a:t>
            </a:r>
          </a:p>
        </p:txBody>
      </p:sp>
    </p:spTree>
    <p:extLst>
      <p:ext uri="{BB962C8B-B14F-4D97-AF65-F5344CB8AC3E}">
        <p14:creationId xmlns:p14="http://schemas.microsoft.com/office/powerpoint/2010/main" val="61526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8BF65-CB9B-EE82-FB1B-DB22BEFEB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84342" cy="1325563"/>
          </a:xfrm>
        </p:spPr>
        <p:txBody>
          <a:bodyPr/>
          <a:lstStyle/>
          <a:p>
            <a:r>
              <a:rPr lang="en-US" dirty="0"/>
              <a:t>Prakash </a:t>
            </a:r>
            <a:r>
              <a:rPr lang="en-US" dirty="0" err="1"/>
              <a:t>Panangaden</a:t>
            </a:r>
            <a:r>
              <a:rPr lang="en-US" dirty="0"/>
              <a:t>, invited speaker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F4FF45-C4B0-85DD-90B4-13A213596E49}"/>
              </a:ext>
            </a:extLst>
          </p:cNvPr>
          <p:cNvSpPr txBox="1"/>
          <p:nvPr/>
        </p:nvSpPr>
        <p:spPr>
          <a:xfrm>
            <a:off x="3660107" y="1952145"/>
            <a:ext cx="2327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Essential Bio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39ED59-000B-6DFD-C1F8-D010A11F256F}"/>
              </a:ext>
            </a:extLst>
          </p:cNvPr>
          <p:cNvSpPr txBox="1"/>
          <p:nvPr/>
        </p:nvSpPr>
        <p:spPr>
          <a:xfrm>
            <a:off x="3256984" y="2642087"/>
            <a:ext cx="665701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Professor at: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Cornell University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Queen’s University 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McGill University (Emeritus)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University of Edinburgh (Honorary)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Research across computer science, mathematics and physics: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quantum causality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quantum dynamics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programming languages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probabilistic systems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relativity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LICS Test of Time Award awarded twice (2017, 2022)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0B5B004-1B7C-B88B-AF79-C1FF93D37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" r="15636" b="22372"/>
          <a:stretch>
            <a:fillRect/>
          </a:stretch>
        </p:blipFill>
        <p:spPr>
          <a:xfrm>
            <a:off x="1138644" y="2016054"/>
            <a:ext cx="1769188" cy="225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6780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</TotalTime>
  <Words>177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Tema di Office</vt:lpstr>
      <vt:lpstr>18th International Conference on Reversible Computation  Second Day</vt:lpstr>
      <vt:lpstr>Today’s program (overview)</vt:lpstr>
      <vt:lpstr>PowerPoint Presentation</vt:lpstr>
      <vt:lpstr>Prakash Panangaden, invited speaker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Stecca</dc:creator>
  <cp:lastModifiedBy>Luca Roversi</cp:lastModifiedBy>
  <cp:revision>120</cp:revision>
  <cp:lastPrinted>2026-06-29T15:54:30Z</cp:lastPrinted>
  <dcterms:created xsi:type="dcterms:W3CDTF">2023-01-09T16:45:04Z</dcterms:created>
  <dcterms:modified xsi:type="dcterms:W3CDTF">2026-07-10T06:53:45Z</dcterms:modified>
</cp:coreProperties>
</file>